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9"/>
  </p:handoutMasterIdLst>
  <p:sldIdLst>
    <p:sldId id="256" r:id="rId2"/>
    <p:sldId id="316" r:id="rId3"/>
    <p:sldId id="317" r:id="rId4"/>
    <p:sldId id="31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277" r:id="rId24"/>
    <p:sldId id="278" r:id="rId25"/>
    <p:sldId id="279" r:id="rId26"/>
    <p:sldId id="280" r:id="rId27"/>
    <p:sldId id="281" r:id="rId28"/>
    <p:sldId id="282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3" r:id="rId42"/>
    <p:sldId id="302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9" r:id="rId54"/>
    <p:sldId id="314" r:id="rId55"/>
    <p:sldId id="315" r:id="rId56"/>
    <p:sldId id="320" r:id="rId57"/>
    <p:sldId id="321" r:id="rId58"/>
  </p:sldIdLst>
  <p:sldSz cx="9144000" cy="5143500" type="screen16x9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>
      <p:cViewPr varScale="1">
        <p:scale>
          <a:sx n="88" d="100"/>
          <a:sy n="88" d="100"/>
        </p:scale>
        <p:origin x="60" y="1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25F26-FD48-44E0-962D-205C1E2A5600}" type="datetimeFigureOut">
              <a:rPr lang="nl-NL" smtClean="0"/>
              <a:t>24-11-2018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35B4C-2E23-4F26-8D32-ADC15191B4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0722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24-11-2018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290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24-11-2018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74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24-11-2018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304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24-11-2018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315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24-11-2018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761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24-11-2018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975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24-11-2018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8628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24-11-2018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39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24-11-2018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5974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24-11-2018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7617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24-11-2018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76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BC572-4FFD-4CAD-A1DE-1815F500F479}" type="datetimeFigureOut">
              <a:rPr lang="nl-NL" smtClean="0"/>
              <a:t>24-11-2018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543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6766520" cy="1102519"/>
          </a:xfrm>
        </p:spPr>
        <p:txBody>
          <a:bodyPr/>
          <a:lstStyle/>
          <a:p>
            <a:r>
              <a:rPr lang="nl-NL" dirty="0" smtClean="0"/>
              <a:t>Blok 2 Rassenkennis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914650"/>
            <a:ext cx="6768752" cy="1314450"/>
          </a:xfrm>
        </p:spPr>
        <p:txBody>
          <a:bodyPr/>
          <a:lstStyle/>
          <a:p>
            <a:r>
              <a:rPr lang="nl-NL" dirty="0" smtClean="0"/>
              <a:t>Konijnen en knaagdieren</a:t>
            </a:r>
          </a:p>
          <a:p>
            <a:r>
              <a:rPr lang="nl-NL" dirty="0" smtClean="0"/>
              <a:t>Niveau 2, 3 en 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30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Hollander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19622"/>
            <a:ext cx="3888432" cy="320406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596336" y="257175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klein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016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 Rex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6" y="1419622"/>
            <a:ext cx="4392488" cy="3048387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596336" y="257175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Midden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475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 Angora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626" y="1491630"/>
            <a:ext cx="3754748" cy="300379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596336" y="257175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Midden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896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 Voskonijn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72818"/>
            <a:ext cx="4970308" cy="331146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596336" y="257175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Midden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413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10. Teddy dwerg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35646"/>
            <a:ext cx="3744416" cy="283400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596336" y="257175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Dwerg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167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425450"/>
            <a:ext cx="7886700" cy="994172"/>
          </a:xfrm>
        </p:spPr>
        <p:txBody>
          <a:bodyPr/>
          <a:lstStyle/>
          <a:p>
            <a:r>
              <a:rPr lang="nl-NL" dirty="0" smtClean="0"/>
              <a:t>11. Baard konijn/ Leeuwenkop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420" y="1419622"/>
            <a:ext cx="4635159" cy="308044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596336" y="257175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Klein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139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12. Belgische haas*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19622"/>
            <a:ext cx="3816424" cy="319625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596336" y="257175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Midden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538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13. </a:t>
            </a:r>
            <a:r>
              <a:rPr lang="nl-NL" dirty="0" err="1" smtClean="0"/>
              <a:t>Lotharinger</a:t>
            </a:r>
            <a:r>
              <a:rPr lang="nl-NL" dirty="0"/>
              <a:t>*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t="11474" b="10906"/>
          <a:stretch/>
        </p:blipFill>
        <p:spPr>
          <a:xfrm>
            <a:off x="2411760" y="1635646"/>
            <a:ext cx="3803576" cy="29523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596336" y="257175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Midden</a:t>
            </a:r>
          </a:p>
          <a:p>
            <a:r>
              <a:rPr lang="nl-NL" dirty="0" smtClean="0"/>
              <a:t>groot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384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14. </a:t>
            </a:r>
            <a:r>
              <a:rPr lang="nl-NL" dirty="0" err="1" smtClean="0"/>
              <a:t>Papilion</a:t>
            </a:r>
            <a:r>
              <a:rPr lang="nl-NL" dirty="0" smtClean="0"/>
              <a:t>*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91630"/>
            <a:ext cx="4504402" cy="298191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596336" y="257175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Midden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783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15. Rijnlander*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419622"/>
            <a:ext cx="4762500" cy="31623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596336" y="257175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Midden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966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Konijnen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21143" t="31543" r="63143" b="41879"/>
          <a:stretch/>
        </p:blipFill>
        <p:spPr>
          <a:xfrm>
            <a:off x="1619673" y="1297536"/>
            <a:ext cx="5184576" cy="339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1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16. </a:t>
            </a:r>
            <a:r>
              <a:rPr lang="nl-NL" dirty="0" err="1" smtClean="0"/>
              <a:t>Thüringer</a:t>
            </a:r>
            <a:r>
              <a:rPr lang="nl-NL" dirty="0" smtClean="0"/>
              <a:t>*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75" y="1419622"/>
            <a:ext cx="4044449" cy="3033337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596336" y="257175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Midden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165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18. Blauwe/ witte wener*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7654"/>
            <a:ext cx="3888432" cy="248081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45108"/>
            <a:ext cx="2779524" cy="251269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596336" y="257175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Midden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933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20. Witte nieuwzeelander*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63638"/>
            <a:ext cx="3534544" cy="2926002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596336" y="257175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Midden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774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861715"/>
          </a:xfrm>
        </p:spPr>
        <p:txBody>
          <a:bodyPr>
            <a:normAutofit/>
          </a:bodyPr>
          <a:lstStyle/>
          <a:p>
            <a:r>
              <a:rPr lang="nl-NL" dirty="0" smtClean="0"/>
              <a:t>Cavia haarstructuren</a:t>
            </a:r>
            <a:br>
              <a:rPr lang="nl-NL" dirty="0" smtClean="0"/>
            </a:br>
            <a:r>
              <a:rPr lang="nl-NL" dirty="0" smtClean="0"/>
              <a:t>1.Cavia Gladhaar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23678"/>
            <a:ext cx="3984104" cy="265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5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Borstelhaar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46" y="1491630"/>
            <a:ext cx="4982908" cy="300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627534"/>
            <a:ext cx="8229600" cy="864095"/>
          </a:xfrm>
        </p:spPr>
        <p:txBody>
          <a:bodyPr/>
          <a:lstStyle/>
          <a:p>
            <a:r>
              <a:rPr lang="nl-NL" dirty="0" smtClean="0"/>
              <a:t>3. Amerikaans en Engels gekruind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74" y="1779662"/>
            <a:ext cx="3357194" cy="237626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79662"/>
            <a:ext cx="2542406" cy="258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4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4.Langhaar of </a:t>
            </a:r>
            <a:r>
              <a:rPr lang="nl-NL" dirty="0" err="1" smtClean="0"/>
              <a:t>Peruvian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9622"/>
            <a:ext cx="4763008" cy="318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8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US Teddy/ Rex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9622"/>
            <a:ext cx="4082973" cy="237626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499742"/>
            <a:ext cx="3464661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</a:t>
            </a:r>
            <a:r>
              <a:rPr lang="nl-NL" dirty="0" err="1" smtClean="0"/>
              <a:t>Skinny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765" y="1491630"/>
            <a:ext cx="4080470" cy="323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9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Overige knaagdieren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Hamsters, Ratten, Muizen, Chinchilla, </a:t>
            </a:r>
            <a:r>
              <a:rPr lang="nl-NL" dirty="0" err="1"/>
              <a:t>D</a:t>
            </a:r>
            <a:r>
              <a:rPr lang="nl-NL" dirty="0" err="1" smtClean="0"/>
              <a:t>egoe</a:t>
            </a:r>
            <a:r>
              <a:rPr lang="nl-NL" dirty="0" smtClean="0"/>
              <a:t> en </a:t>
            </a:r>
            <a:r>
              <a:rPr lang="nl-NL" dirty="0" err="1" smtClean="0"/>
              <a:t>Boeroendoek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5253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332153"/>
            <a:ext cx="8229600" cy="857250"/>
          </a:xfrm>
        </p:spPr>
        <p:txBody>
          <a:bodyPr/>
          <a:lstStyle/>
          <a:p>
            <a:r>
              <a:rPr lang="nl-NL" dirty="0" smtClean="0"/>
              <a:t>Haasachtigen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Europese wilde konijn</a:t>
            </a:r>
          </a:p>
          <a:p>
            <a:r>
              <a:rPr lang="nl-NL" dirty="0"/>
              <a:t>H</a:t>
            </a:r>
            <a:r>
              <a:rPr lang="nl-NL" dirty="0" smtClean="0"/>
              <a:t>aas en konijn behoren tot haasachtigen</a:t>
            </a:r>
          </a:p>
          <a:p>
            <a:r>
              <a:rPr lang="nl-NL" dirty="0" smtClean="0"/>
              <a:t>Dit is vanwege de tanden</a:t>
            </a:r>
          </a:p>
          <a:p>
            <a:r>
              <a:rPr lang="nl-NL" dirty="0" smtClean="0"/>
              <a:t>Meer kiezen en stifttanden.</a:t>
            </a:r>
          </a:p>
          <a:p>
            <a:r>
              <a:rPr lang="nl-NL" dirty="0" smtClean="0"/>
              <a:t>Ronde gedrongen bouw met krachtige achterpoten</a:t>
            </a:r>
          </a:p>
          <a:p>
            <a:r>
              <a:rPr lang="nl-NL" dirty="0" smtClean="0"/>
              <a:t>Door mutaties en selectie zijn er veel verschillende rassen ontstaan</a:t>
            </a:r>
          </a:p>
          <a:p>
            <a:r>
              <a:rPr lang="nl-NL" dirty="0" smtClean="0"/>
              <a:t>58 konijnenrassen erkend in Nederland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09500"/>
            <a:ext cx="20574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0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14.Syrische hamster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441" y="1282623"/>
            <a:ext cx="4859117" cy="323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7220" y="425450"/>
            <a:ext cx="7886700" cy="994172"/>
          </a:xfrm>
        </p:spPr>
        <p:txBody>
          <a:bodyPr/>
          <a:lstStyle/>
          <a:p>
            <a:r>
              <a:rPr lang="nl-NL" dirty="0" smtClean="0"/>
              <a:t>15. Russische dwerghamster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19622"/>
            <a:ext cx="4369668" cy="327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6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16. </a:t>
            </a:r>
            <a:r>
              <a:rPr lang="nl-NL" dirty="0" err="1" smtClean="0"/>
              <a:t>Campbelli</a:t>
            </a:r>
            <a:r>
              <a:rPr lang="nl-NL" dirty="0" smtClean="0"/>
              <a:t> dwerghamster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7613"/>
            <a:ext cx="4680520" cy="311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1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16899"/>
            <a:ext cx="7886700" cy="994172"/>
          </a:xfrm>
        </p:spPr>
        <p:txBody>
          <a:bodyPr/>
          <a:lstStyle/>
          <a:p>
            <a:r>
              <a:rPr lang="nl-NL" dirty="0" smtClean="0"/>
              <a:t>17. </a:t>
            </a:r>
            <a:r>
              <a:rPr lang="nl-NL" dirty="0" err="1" smtClean="0"/>
              <a:t>Roborovski</a:t>
            </a:r>
            <a:r>
              <a:rPr lang="nl-NL" dirty="0" smtClean="0"/>
              <a:t> dwerghamster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682" y="1419622"/>
            <a:ext cx="4674636" cy="311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8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18. Chinese dwerghamster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521244"/>
            <a:ext cx="4533292" cy="302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4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19. Mongoolse gerbil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9622"/>
            <a:ext cx="4896544" cy="326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6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20. Dikstaartgerbil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419622"/>
            <a:ext cx="4250965" cy="320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0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21.Tamme Rat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507" y="1491630"/>
            <a:ext cx="4753749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4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A. Japanner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419622"/>
            <a:ext cx="5371008" cy="309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2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B. Husky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9622"/>
            <a:ext cx="4953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9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Dwergrassen gem. 1 kg</a:t>
            </a:r>
          </a:p>
          <a:p>
            <a:r>
              <a:rPr lang="nl-NL" dirty="0" smtClean="0"/>
              <a:t>Kleine rassen ongeveer 1,5-4 kg</a:t>
            </a:r>
          </a:p>
          <a:p>
            <a:r>
              <a:rPr lang="nl-NL" dirty="0" smtClean="0"/>
              <a:t>Midden rassen 3-5 kg</a:t>
            </a:r>
          </a:p>
          <a:p>
            <a:r>
              <a:rPr lang="nl-NL" dirty="0" smtClean="0"/>
              <a:t>Grote rassen 5 kg</a:t>
            </a:r>
          </a:p>
          <a:p>
            <a:r>
              <a:rPr lang="nl-NL" dirty="0" smtClean="0"/>
              <a:t>Bijzondere vachtstructuur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28036"/>
            <a:ext cx="3505928" cy="26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C. Rex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74" y="1563638"/>
            <a:ext cx="4507451" cy="300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1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D. </a:t>
            </a:r>
            <a:r>
              <a:rPr lang="nl-NL" dirty="0" err="1" smtClean="0"/>
              <a:t>Dumbo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91630"/>
            <a:ext cx="4824536" cy="32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4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</a:t>
            </a:r>
            <a:r>
              <a:rPr lang="nl-NL" dirty="0" smtClean="0"/>
              <a:t>. Naaktrat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398655"/>
            <a:ext cx="4680520" cy="311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22. Kleurmuis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419622"/>
            <a:ext cx="5616624" cy="317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6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A. Wit (rood en donker oog)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36" y="1635646"/>
            <a:ext cx="3161928" cy="210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7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B. Eénkleurig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347614"/>
            <a:ext cx="4386064" cy="292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0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C. Goud- </a:t>
            </a:r>
            <a:r>
              <a:rPr lang="nl-NL" dirty="0" err="1" smtClean="0"/>
              <a:t>agouti</a:t>
            </a:r>
            <a:r>
              <a:rPr lang="nl-NL" dirty="0" smtClean="0"/>
              <a:t>/ zilver- </a:t>
            </a:r>
            <a:r>
              <a:rPr lang="nl-NL" dirty="0" err="1" smtClean="0"/>
              <a:t>agouti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23678"/>
            <a:ext cx="3593840" cy="239439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91630"/>
            <a:ext cx="3450094" cy="22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4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D. Driekleur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2" y="1419622"/>
            <a:ext cx="42195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3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23. Sinaï Stekelmuis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19" y="2410428"/>
            <a:ext cx="2901305" cy="182440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779662"/>
            <a:ext cx="25336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0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24. </a:t>
            </a:r>
            <a:r>
              <a:rPr lang="nl-NL" dirty="0" err="1" smtClean="0"/>
              <a:t>Veeltepelmuis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7614"/>
            <a:ext cx="2533650" cy="23812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19622"/>
            <a:ext cx="3674213" cy="27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1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1.Franse hangoor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2000" dirty="0" smtClean="0"/>
          </a:p>
          <a:p>
            <a:endParaRPr lang="nl-NL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4557" t="20135" r="7070" b="15329"/>
          <a:stretch/>
        </p:blipFill>
        <p:spPr>
          <a:xfrm>
            <a:off x="2627784" y="1851670"/>
            <a:ext cx="3600400" cy="208823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596336" y="257175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Midden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944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25. Sugar glider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343025"/>
            <a:ext cx="4713312" cy="304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0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26.Chinchilla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48" y="1419622"/>
            <a:ext cx="4365104" cy="327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27. </a:t>
            </a:r>
            <a:r>
              <a:rPr lang="nl-NL" dirty="0" err="1" smtClean="0"/>
              <a:t>Degoe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413186"/>
            <a:ext cx="3246487" cy="314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6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28. Hudson Eekhoorn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491630"/>
            <a:ext cx="4402460" cy="311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0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429667"/>
          </a:xfrm>
        </p:spPr>
        <p:txBody>
          <a:bodyPr>
            <a:normAutofit/>
          </a:bodyPr>
          <a:lstStyle/>
          <a:p>
            <a:r>
              <a:rPr lang="nl-NL" dirty="0" smtClean="0"/>
              <a:t>29. </a:t>
            </a:r>
            <a:r>
              <a:rPr lang="nl-NL" dirty="0" err="1" smtClean="0"/>
              <a:t>Boeroendoek</a:t>
            </a:r>
            <a:r>
              <a:rPr lang="nl-NL" dirty="0" smtClean="0"/>
              <a:t> (Aziatische grondeekhoorn)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563638"/>
            <a:ext cx="3638732" cy="295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5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30. Afrikaanse witbuikegel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081" y="1268016"/>
            <a:ext cx="3363838" cy="33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8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31. </a:t>
            </a:r>
            <a:r>
              <a:rPr lang="nl-NL" dirty="0" err="1" smtClean="0"/>
              <a:t>Nijlroezet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19622"/>
            <a:ext cx="4793729" cy="319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5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32. </a:t>
            </a:r>
            <a:r>
              <a:rPr lang="nl-NL" dirty="0"/>
              <a:t>Bennet </a:t>
            </a:r>
            <a:r>
              <a:rPr lang="nl-NL" dirty="0" smtClean="0"/>
              <a:t>wallaby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419622"/>
            <a:ext cx="4784551" cy="279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Vlaamse reus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72282"/>
            <a:ext cx="5080000" cy="31877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596336" y="257175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groot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127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51404"/>
            <a:ext cx="7886700" cy="994172"/>
          </a:xfrm>
        </p:spPr>
        <p:txBody>
          <a:bodyPr/>
          <a:lstStyle/>
          <a:p>
            <a:r>
              <a:rPr lang="nl-NL" dirty="0" smtClean="0"/>
              <a:t>3. Nederlandse Hangoordwerg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1419622"/>
            <a:ext cx="4368800" cy="28829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596336" y="257175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Dwerg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969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4.Kleurdwerg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138" y="1419622"/>
            <a:ext cx="3603724" cy="314965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596336" y="257175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Dwerg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261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Pooltje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635646"/>
            <a:ext cx="4255566" cy="280855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2499742"/>
            <a:ext cx="2080726" cy="138628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988471" y="199568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Dwerg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397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ema1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6F8D6EB-5BFF-42F3-8DF1-A8C917A9BDBB}" vid="{404B5B23-E57D-4C47-9386-622C3E8ADD0B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445</TotalTime>
  <Words>303</Words>
  <Application>Microsoft Office PowerPoint</Application>
  <PresentationFormat>Diavoorstelling (16:9)</PresentationFormat>
  <Paragraphs>91</Paragraphs>
  <Slides>57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57</vt:i4>
      </vt:variant>
    </vt:vector>
  </HeadingPairs>
  <TitlesOfParts>
    <vt:vector size="61" baseType="lpstr">
      <vt:lpstr>Arial</vt:lpstr>
      <vt:lpstr>Calibri</vt:lpstr>
      <vt:lpstr>Calibri Light</vt:lpstr>
      <vt:lpstr>Thema1</vt:lpstr>
      <vt:lpstr>Blok 2 Rassenkennis</vt:lpstr>
      <vt:lpstr>Konijnen</vt:lpstr>
      <vt:lpstr>Haasachtigen</vt:lpstr>
      <vt:lpstr>Indeling</vt:lpstr>
      <vt:lpstr>1.Franse hangoor</vt:lpstr>
      <vt:lpstr>2. Vlaamse reus</vt:lpstr>
      <vt:lpstr>3. Nederlandse Hangoordwerg</vt:lpstr>
      <vt:lpstr>4.Kleurdwerg</vt:lpstr>
      <vt:lpstr>5. Pooltje </vt:lpstr>
      <vt:lpstr>6. Hollander</vt:lpstr>
      <vt:lpstr>7. Rex</vt:lpstr>
      <vt:lpstr>8. Angora</vt:lpstr>
      <vt:lpstr>9. Voskonijn</vt:lpstr>
      <vt:lpstr>10. Teddy dwerg</vt:lpstr>
      <vt:lpstr>11. Baard konijn/ Leeuwenkop</vt:lpstr>
      <vt:lpstr>12. Belgische haas*</vt:lpstr>
      <vt:lpstr>13. Lotharinger*</vt:lpstr>
      <vt:lpstr>14. Papilion*</vt:lpstr>
      <vt:lpstr>15. Rijnlander*</vt:lpstr>
      <vt:lpstr>16. Thüringer*</vt:lpstr>
      <vt:lpstr>18. Blauwe/ witte wener*</vt:lpstr>
      <vt:lpstr>20. Witte nieuwzeelander*</vt:lpstr>
      <vt:lpstr>Cavia haarstructuren 1.Cavia Gladhaar</vt:lpstr>
      <vt:lpstr>2. Borstelhaar</vt:lpstr>
      <vt:lpstr>3. Amerikaans en Engels gekruind</vt:lpstr>
      <vt:lpstr>4.Langhaar of Peruvian</vt:lpstr>
      <vt:lpstr>5. US Teddy/ Rex</vt:lpstr>
      <vt:lpstr>6. Skinny</vt:lpstr>
      <vt:lpstr>Overige knaagdieren</vt:lpstr>
      <vt:lpstr>14.Syrische hamster</vt:lpstr>
      <vt:lpstr>15. Russische dwerghamster</vt:lpstr>
      <vt:lpstr>16. Campbelli dwerghamster</vt:lpstr>
      <vt:lpstr>17. Roborovski dwerghamster</vt:lpstr>
      <vt:lpstr>18. Chinese dwerghamster</vt:lpstr>
      <vt:lpstr>19. Mongoolse gerbil</vt:lpstr>
      <vt:lpstr>20. Dikstaartgerbil</vt:lpstr>
      <vt:lpstr>21.Tamme Rat</vt:lpstr>
      <vt:lpstr>A. Japanner</vt:lpstr>
      <vt:lpstr>B. Husky</vt:lpstr>
      <vt:lpstr>C. Rex</vt:lpstr>
      <vt:lpstr>D. Dumbo</vt:lpstr>
      <vt:lpstr>E. Naaktrat</vt:lpstr>
      <vt:lpstr>22. Kleurmuis</vt:lpstr>
      <vt:lpstr>A. Wit (rood en donker oog)</vt:lpstr>
      <vt:lpstr>B. Eénkleurig</vt:lpstr>
      <vt:lpstr>C. Goud- agouti/ zilver- agouti</vt:lpstr>
      <vt:lpstr>D. Driekleur</vt:lpstr>
      <vt:lpstr>23. Sinaï Stekelmuis</vt:lpstr>
      <vt:lpstr>24. Veeltepelmuis</vt:lpstr>
      <vt:lpstr>25. Sugar glider</vt:lpstr>
      <vt:lpstr>26.Chinchilla</vt:lpstr>
      <vt:lpstr>27. Degoe</vt:lpstr>
      <vt:lpstr>28. Hudson Eekhoorn</vt:lpstr>
      <vt:lpstr>29. Boeroendoek (Aziatische grondeekhoorn)</vt:lpstr>
      <vt:lpstr>30. Afrikaanse witbuikegel</vt:lpstr>
      <vt:lpstr>31. Nijlroezet</vt:lpstr>
      <vt:lpstr>32. Bennet wallaby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Blok 2 Rassenkennis</dc:title>
  <dc:creator>Wies Temming - Pondes</dc:creator>
  <cp:lastModifiedBy>Helanie Wikkerink - Aalders</cp:lastModifiedBy>
  <cp:revision>43</cp:revision>
  <cp:lastPrinted>2017-10-06T09:48:02Z</cp:lastPrinted>
  <dcterms:created xsi:type="dcterms:W3CDTF">2017-09-21T07:47:25Z</dcterms:created>
  <dcterms:modified xsi:type="dcterms:W3CDTF">2018-11-24T07:40:49Z</dcterms:modified>
</cp:coreProperties>
</file>